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1" r:id="rId2"/>
    <p:sldId id="272" r:id="rId3"/>
    <p:sldId id="273" r:id="rId4"/>
    <p:sldId id="274" r:id="rId5"/>
    <p:sldId id="275" r:id="rId6"/>
    <p:sldId id="277" r:id="rId7"/>
    <p:sldId id="276" r:id="rId8"/>
    <p:sldId id="278" r:id="rId9"/>
    <p:sldId id="279" r:id="rId10"/>
    <p:sldId id="280"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33" autoAdjust="0"/>
  </p:normalViewPr>
  <p:slideViewPr>
    <p:cSldViewPr snapToGrid="0">
      <p:cViewPr varScale="1">
        <p:scale>
          <a:sx n="93" d="100"/>
          <a:sy n="93" d="100"/>
        </p:scale>
        <p:origin x="12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CDBEE-A24D-4241-A370-0B69ED34C757}"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915AC-B7A1-4185-A2F3-2FF7A6E75026}" type="slidenum">
              <a:rPr lang="en-US" smtClean="0"/>
              <a:t>‹#›</a:t>
            </a:fld>
            <a:endParaRPr lang="en-US"/>
          </a:p>
        </p:txBody>
      </p:sp>
    </p:spTree>
    <p:extLst>
      <p:ext uri="{BB962C8B-B14F-4D97-AF65-F5344CB8AC3E}">
        <p14:creationId xmlns:p14="http://schemas.microsoft.com/office/powerpoint/2010/main" val="1143256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Dans un serveur physique</a:t>
            </a:r>
            <a:r>
              <a:rPr lang="fr-BE" baseline="0" dirty="0" smtClean="0"/>
              <a:t>, on utilise rarement la capacité maximale du serveur</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2</a:t>
            </a:fld>
            <a:endParaRPr lang="en-US"/>
          </a:p>
        </p:txBody>
      </p:sp>
    </p:spTree>
    <p:extLst>
      <p:ext uri="{BB962C8B-B14F-4D97-AF65-F5344CB8AC3E}">
        <p14:creationId xmlns:p14="http://schemas.microsoft.com/office/powerpoint/2010/main" val="358609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On</a:t>
            </a:r>
            <a:r>
              <a:rPr lang="fr-BE" baseline="0" dirty="0" smtClean="0"/>
              <a:t> a pensé donc à optimiser l’utilisation du serveur avec la virtualisation. On installe alors un Hyperviseur qui permet de créer des serveur virtuels et sur chacun de ces serveurs virtuels, on installe un système d’exploitation et des applications comme sur un serveur physique.</a:t>
            </a:r>
          </a:p>
          <a:p>
            <a:r>
              <a:rPr lang="fr-BE" baseline="0" dirty="0" smtClean="0"/>
              <a:t>On est un peu mieux mais pas encore assez, car on utilise pas mal de mémoire, d’espace disque et de temps CPU pour faire fonctionner tous ces systèmes d’exploitation	</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3</a:t>
            </a:fld>
            <a:endParaRPr lang="en-US"/>
          </a:p>
        </p:txBody>
      </p:sp>
    </p:spTree>
    <p:extLst>
      <p:ext uri="{BB962C8B-B14F-4D97-AF65-F5344CB8AC3E}">
        <p14:creationId xmlns:p14="http://schemas.microsoft.com/office/powerpoint/2010/main" val="293892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Alors on a pensé à tirer profit du système d’exploitation Linux pour faire</a:t>
            </a:r>
            <a:r>
              <a:rPr lang="fr-BE" baseline="0" dirty="0" smtClean="0"/>
              <a:t> fonctionner des applications dans des </a:t>
            </a:r>
            <a:r>
              <a:rPr lang="fr-BE" baseline="0" dirty="0" err="1" smtClean="0"/>
              <a:t>contenaires</a:t>
            </a:r>
            <a:r>
              <a:rPr lang="fr-BE" baseline="0" dirty="0" smtClean="0"/>
              <a:t>  qui contiennent leurs propres mémoires, espace disque et CPU.</a:t>
            </a:r>
          </a:p>
          <a:p>
            <a:pPr rtl="0"/>
            <a:r>
              <a:rPr lang="fr-BE" baseline="0" dirty="0" smtClean="0"/>
              <a:t>Un </a:t>
            </a:r>
            <a:r>
              <a:rPr lang="fr-BE" baseline="0" dirty="0" err="1" smtClean="0"/>
              <a:t>controlleur</a:t>
            </a:r>
            <a:r>
              <a:rPr lang="fr-BE" baseline="0" dirty="0" smtClean="0"/>
              <a:t> « Docker » se charge d’ordonnancer tout cela, gère la communication entre les conteneurs et le système d’exploitation, ou encore la sécurité. Il permet aussi de créer, dupliquer ou supprimer des conteneurs</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4</a:t>
            </a:fld>
            <a:endParaRPr lang="en-US"/>
          </a:p>
        </p:txBody>
      </p:sp>
    </p:spTree>
    <p:extLst>
      <p:ext uri="{BB962C8B-B14F-4D97-AF65-F5344CB8AC3E}">
        <p14:creationId xmlns:p14="http://schemas.microsoft.com/office/powerpoint/2010/main" val="419851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Grace à Docker on est passé d’une application monolithique complexe à des </a:t>
            </a:r>
            <a:r>
              <a:rPr lang="fr-BE" dirty="0" err="1" smtClean="0"/>
              <a:t>microservices</a:t>
            </a:r>
            <a:r>
              <a:rPr lang="fr-BE" dirty="0" smtClean="0"/>
              <a:t> conteneurisés</a:t>
            </a:r>
            <a:r>
              <a:rPr lang="fr-BE" baseline="0" dirty="0" smtClean="0"/>
              <a:t>. Seulement avec l’évolution et la complexité des applications un nouveau besoin est apparu, c’est le fait de gérer tous ces conteneurs et pouvoir </a:t>
            </a:r>
            <a:r>
              <a:rPr lang="fr-BE" baseline="0" dirty="0" err="1" smtClean="0"/>
              <a:t>scaler</a:t>
            </a:r>
            <a:r>
              <a:rPr lang="fr-BE" baseline="0" dirty="0" smtClean="0"/>
              <a:t> ou </a:t>
            </a:r>
            <a:r>
              <a:rPr lang="fr-BE" baseline="0" dirty="0" err="1" smtClean="0"/>
              <a:t>downscaler</a:t>
            </a:r>
            <a:r>
              <a:rPr lang="fr-BE" baseline="0" dirty="0" smtClean="0"/>
              <a:t> en cas de besoin. Aussi quand un conteneur crache on a besoin d’une remise de service automatique, D’où la naissance de </a:t>
            </a:r>
            <a:r>
              <a:rPr lang="fr-BE" baseline="0" dirty="0" err="1" smtClean="0"/>
              <a:t>Kubernetes</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6</a:t>
            </a:fld>
            <a:endParaRPr lang="en-US"/>
          </a:p>
        </p:txBody>
      </p:sp>
    </p:spTree>
    <p:extLst>
      <p:ext uri="{BB962C8B-B14F-4D97-AF65-F5344CB8AC3E}">
        <p14:creationId xmlns:p14="http://schemas.microsoft.com/office/powerpoint/2010/main" val="368625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L’architecture d’un cluster </a:t>
            </a:r>
            <a:r>
              <a:rPr lang="fr-BE" dirty="0" err="1" smtClean="0"/>
              <a:t>Kubernetes</a:t>
            </a:r>
            <a:r>
              <a:rPr lang="fr-BE" dirty="0" smtClean="0"/>
              <a:t> se présente comme suit: un Nœud</a:t>
            </a:r>
            <a:r>
              <a:rPr lang="fr-BE" baseline="0" dirty="0" smtClean="0"/>
              <a:t> Master orchestre la charge des conteneurs sur les nœuds </a:t>
            </a:r>
            <a:r>
              <a:rPr lang="fr-BE" baseline="0" dirty="0" err="1" smtClean="0"/>
              <a:t>Workers</a:t>
            </a:r>
            <a:r>
              <a:rPr lang="fr-BE" baseline="0" dirty="0" smtClean="0"/>
              <a:t> sur la base de leur besoins en CPU, RAM et stockage</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7</a:t>
            </a:fld>
            <a:endParaRPr lang="en-US"/>
          </a:p>
        </p:txBody>
      </p:sp>
    </p:spTree>
    <p:extLst>
      <p:ext uri="{BB962C8B-B14F-4D97-AF65-F5344CB8AC3E}">
        <p14:creationId xmlns:p14="http://schemas.microsoft.com/office/powerpoint/2010/main" val="3544993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Premier élément</a:t>
            </a:r>
            <a:r>
              <a:rPr lang="fr-BE" baseline="0" dirty="0" smtClean="0"/>
              <a:t> de </a:t>
            </a:r>
            <a:r>
              <a:rPr lang="fr-BE" baseline="0" dirty="0" err="1" smtClean="0"/>
              <a:t>Kubernetes</a:t>
            </a:r>
            <a:r>
              <a:rPr lang="fr-BE" baseline="0" dirty="0" smtClean="0"/>
              <a:t>: les </a:t>
            </a:r>
            <a:r>
              <a:rPr lang="fr-BE" baseline="0" dirty="0" err="1" smtClean="0"/>
              <a:t>pod</a:t>
            </a:r>
            <a:r>
              <a:rPr lang="fr-BE" baseline="0" dirty="0" smtClean="0"/>
              <a:t>, un </a:t>
            </a:r>
            <a:r>
              <a:rPr lang="fr-BE" baseline="0" dirty="0" err="1" smtClean="0"/>
              <a:t>pod</a:t>
            </a:r>
            <a:r>
              <a:rPr lang="fr-BE" baseline="0" dirty="0" smtClean="0"/>
              <a:t> c’est l’</a:t>
            </a:r>
            <a:r>
              <a:rPr lang="fr-BE" baseline="0" dirty="0" err="1" smtClean="0"/>
              <a:t>env</a:t>
            </a:r>
            <a:r>
              <a:rPr lang="fr-BE" baseline="0" dirty="0" smtClean="0"/>
              <a:t> dans lequel vont fonctionner des conteneurs. Si l’un de vos conteneurs s’arrête pour quelconque raison le </a:t>
            </a:r>
            <a:r>
              <a:rPr lang="fr-BE" baseline="0" dirty="0" err="1" smtClean="0"/>
              <a:t>pod</a:t>
            </a:r>
            <a:r>
              <a:rPr lang="fr-BE" baseline="0" dirty="0" smtClean="0"/>
              <a:t> va se charger d’en lancer un nouveau. On peu faire fonctionner plusieurs conteneurs dans un seul </a:t>
            </a:r>
            <a:r>
              <a:rPr lang="fr-BE" baseline="0" dirty="0" err="1" smtClean="0"/>
              <a:t>pod</a:t>
            </a:r>
            <a:r>
              <a:rPr lang="fr-BE" baseline="0" dirty="0" smtClean="0"/>
              <a:t>, ces conteneurs donc vont se partager les mêmes ressources </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8</a:t>
            </a:fld>
            <a:endParaRPr lang="en-US"/>
          </a:p>
        </p:txBody>
      </p:sp>
    </p:spTree>
    <p:extLst>
      <p:ext uri="{BB962C8B-B14F-4D97-AF65-F5344CB8AC3E}">
        <p14:creationId xmlns:p14="http://schemas.microsoft.com/office/powerpoint/2010/main" val="2477726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Un </a:t>
            </a:r>
            <a:r>
              <a:rPr lang="fr-BE" dirty="0" err="1" smtClean="0"/>
              <a:t>replicaset</a:t>
            </a:r>
            <a:r>
              <a:rPr lang="fr-BE" baseline="0" dirty="0" smtClean="0"/>
              <a:t> est un composant de </a:t>
            </a:r>
            <a:r>
              <a:rPr lang="fr-BE" baseline="0" dirty="0" err="1" smtClean="0"/>
              <a:t>Kubernetes</a:t>
            </a:r>
            <a:r>
              <a:rPr lang="fr-BE" baseline="0" dirty="0" smtClean="0"/>
              <a:t> dont le but est de garantir à tout moment le fonctionnement correct du nombre de </a:t>
            </a:r>
            <a:r>
              <a:rPr lang="fr-BE" baseline="0" dirty="0" err="1" smtClean="0"/>
              <a:t>pod</a:t>
            </a:r>
            <a:r>
              <a:rPr lang="fr-BE" baseline="0" dirty="0" smtClean="0"/>
              <a:t> demandés</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9</a:t>
            </a:fld>
            <a:endParaRPr lang="en-US"/>
          </a:p>
        </p:txBody>
      </p:sp>
    </p:spTree>
    <p:extLst>
      <p:ext uri="{BB962C8B-B14F-4D97-AF65-F5344CB8AC3E}">
        <p14:creationId xmlns:p14="http://schemas.microsoft.com/office/powerpoint/2010/main" val="44316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Pour pouvoir accéder aux conteneurs,</a:t>
            </a:r>
            <a:r>
              <a:rPr lang="fr-BE" baseline="0" dirty="0" smtClean="0"/>
              <a:t> </a:t>
            </a:r>
            <a:r>
              <a:rPr lang="fr-BE" baseline="0" dirty="0" err="1" smtClean="0"/>
              <a:t>Kubernetes</a:t>
            </a:r>
            <a:r>
              <a:rPr lang="fr-BE" baseline="0" dirty="0" smtClean="0"/>
              <a:t> utilise des services pour aiguiller le trafic entrant vers les </a:t>
            </a:r>
            <a:r>
              <a:rPr lang="fr-BE" baseline="0" dirty="0" err="1" smtClean="0"/>
              <a:t>pods</a:t>
            </a:r>
            <a:r>
              <a:rPr lang="fr-BE" baseline="0" dirty="0" smtClean="0"/>
              <a:t> adéquats, il peut jouer aussi le </a:t>
            </a:r>
            <a:r>
              <a:rPr lang="fr-BE" baseline="0" dirty="0" err="1" smtClean="0"/>
              <a:t>role</a:t>
            </a:r>
            <a:r>
              <a:rPr lang="fr-BE" baseline="0" dirty="0" smtClean="0"/>
              <a:t> de </a:t>
            </a:r>
            <a:r>
              <a:rPr lang="fr-BE" baseline="0" dirty="0" err="1" smtClean="0"/>
              <a:t>LoadBalancer</a:t>
            </a:r>
            <a:r>
              <a:rPr lang="fr-BE" baseline="0" dirty="0" smtClean="0"/>
              <a:t> en cas d’augmentation de charge</a:t>
            </a:r>
          </a:p>
          <a:p>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10</a:t>
            </a:fld>
            <a:endParaRPr lang="en-US"/>
          </a:p>
        </p:txBody>
      </p:sp>
    </p:spTree>
    <p:extLst>
      <p:ext uri="{BB962C8B-B14F-4D97-AF65-F5344CB8AC3E}">
        <p14:creationId xmlns:p14="http://schemas.microsoft.com/office/powerpoint/2010/main" val="2253401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En résumé,</a:t>
            </a:r>
            <a:r>
              <a:rPr lang="fr-BE" baseline="0" dirty="0" smtClean="0"/>
              <a:t> si on a une application qui fonctionne en conteneur, on va commencer par définir un </a:t>
            </a:r>
            <a:r>
              <a:rPr lang="fr-BE" baseline="0" dirty="0" err="1" smtClean="0"/>
              <a:t>pod</a:t>
            </a:r>
            <a:r>
              <a:rPr lang="fr-BE" baseline="0" dirty="0" smtClean="0"/>
              <a:t> qui donnera le cycle de vie du conteneur, ensuite on va définir un </a:t>
            </a:r>
            <a:r>
              <a:rPr lang="fr-BE" baseline="0" dirty="0" err="1" smtClean="0"/>
              <a:t>replicaset</a:t>
            </a:r>
            <a:r>
              <a:rPr lang="fr-BE" baseline="0" dirty="0" smtClean="0"/>
              <a:t> qui indiquera combien de </a:t>
            </a:r>
            <a:r>
              <a:rPr lang="fr-BE" baseline="0" dirty="0" err="1" smtClean="0"/>
              <a:t>pod</a:t>
            </a:r>
            <a:r>
              <a:rPr lang="fr-BE" baseline="0" dirty="0" smtClean="0"/>
              <a:t> vont fonctionner en permanence, on va ensuite définir le service pour créer un point d’accès unique à notre solution et les utilisateurs vont pouvoir donc accéder à notre service hautement disponible. Si on veut automatiser tout ça et mettre à jour notre infrastructure, On pourrait aussi utiliser les </a:t>
            </a:r>
            <a:r>
              <a:rPr lang="fr-BE" baseline="0" dirty="0" err="1" smtClean="0"/>
              <a:t>deployments</a:t>
            </a:r>
            <a:r>
              <a:rPr lang="fr-BE" baseline="0" dirty="0" smtClean="0"/>
              <a:t> qui permettent d’automatiser la création et la mise à jour</a:t>
            </a:r>
            <a:endParaRPr lang="en-US" dirty="0"/>
          </a:p>
        </p:txBody>
      </p:sp>
      <p:sp>
        <p:nvSpPr>
          <p:cNvPr id="4" name="Slide Number Placeholder 3"/>
          <p:cNvSpPr>
            <a:spLocks noGrp="1"/>
          </p:cNvSpPr>
          <p:nvPr>
            <p:ph type="sldNum" sz="quarter" idx="10"/>
          </p:nvPr>
        </p:nvSpPr>
        <p:spPr/>
        <p:txBody>
          <a:bodyPr/>
          <a:lstStyle/>
          <a:p>
            <a:fld id="{901915AC-B7A1-4185-A2F3-2FF7A6E75026}" type="slidenum">
              <a:rPr lang="en-US" smtClean="0"/>
              <a:t>11</a:t>
            </a:fld>
            <a:endParaRPr lang="en-US"/>
          </a:p>
        </p:txBody>
      </p:sp>
    </p:spTree>
    <p:extLst>
      <p:ext uri="{BB962C8B-B14F-4D97-AF65-F5344CB8AC3E}">
        <p14:creationId xmlns:p14="http://schemas.microsoft.com/office/powerpoint/2010/main" val="356178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AB94E5-65FF-4925-847E-D7414226323F}"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3276218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AB94E5-65FF-4925-847E-D7414226323F}"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200933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AB94E5-65FF-4925-847E-D7414226323F}"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407478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AB94E5-65FF-4925-847E-D7414226323F}"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126952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0AB94E5-65FF-4925-847E-D7414226323F}" type="datetimeFigureOut">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4128333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AB94E5-65FF-4925-847E-D7414226323F}"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364590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AB94E5-65FF-4925-847E-D7414226323F}" type="datetimeFigureOut">
              <a:rPr lang="en-US" smtClean="0"/>
              <a:t>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2448133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AB94E5-65FF-4925-847E-D7414226323F}" type="datetimeFigureOut">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355440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AB94E5-65FF-4925-847E-D7414226323F}" type="datetimeFigureOut">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48616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AB94E5-65FF-4925-847E-D7414226323F}"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150425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AB94E5-65FF-4925-847E-D7414226323F}" type="datetimeFigureOut">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5C2F9-644F-4BEA-B6FE-CC27A5B9CE4B}" type="slidenum">
              <a:rPr lang="en-US" smtClean="0"/>
              <a:t>‹#›</a:t>
            </a:fld>
            <a:endParaRPr lang="en-US"/>
          </a:p>
        </p:txBody>
      </p:sp>
    </p:spTree>
    <p:extLst>
      <p:ext uri="{BB962C8B-B14F-4D97-AF65-F5344CB8AC3E}">
        <p14:creationId xmlns:p14="http://schemas.microsoft.com/office/powerpoint/2010/main" val="887082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AB94E5-65FF-4925-847E-D7414226323F}" type="datetimeFigureOut">
              <a:rPr lang="en-US" smtClean="0"/>
              <a:t>1/17/2024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F5C2F9-644F-4BEA-B6FE-CC27A5B9CE4B}" type="slidenum">
              <a:rPr lang="en-US" smtClean="0"/>
              <a:t>‹#›</a:t>
            </a:fld>
            <a:endParaRPr lang="en-US"/>
          </a:p>
        </p:txBody>
      </p:sp>
    </p:spTree>
    <p:extLst>
      <p:ext uri="{BB962C8B-B14F-4D97-AF65-F5344CB8AC3E}">
        <p14:creationId xmlns:p14="http://schemas.microsoft.com/office/powerpoint/2010/main" val="4240421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BE" dirty="0" smtClean="0"/>
              <a:t>Docker</a:t>
            </a:r>
            <a:endParaRPr lang="en-US" dirty="0"/>
          </a:p>
        </p:txBody>
      </p:sp>
      <p:sp>
        <p:nvSpPr>
          <p:cNvPr id="3" name="Subtitle 2"/>
          <p:cNvSpPr>
            <a:spLocks noGrp="1"/>
          </p:cNvSpPr>
          <p:nvPr>
            <p:ph type="subTitle" idx="1"/>
          </p:nvPr>
        </p:nvSpPr>
        <p:spPr/>
        <p:txBody>
          <a:bodyPr/>
          <a:lstStyle/>
          <a:p>
            <a:r>
              <a:rPr lang="fr-BE" dirty="0" smtClean="0"/>
              <a:t>Explication et utilisations</a:t>
            </a:r>
            <a:endParaRPr lang="en-US" dirty="0"/>
          </a:p>
        </p:txBody>
      </p:sp>
    </p:spTree>
    <p:extLst>
      <p:ext uri="{BB962C8B-B14F-4D97-AF65-F5344CB8AC3E}">
        <p14:creationId xmlns:p14="http://schemas.microsoft.com/office/powerpoint/2010/main" val="290337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248360" cy="6858000"/>
          </a:xfrm>
          <a:prstGeom prst="rect">
            <a:avLst/>
          </a:prstGeom>
        </p:spPr>
      </p:pic>
    </p:spTree>
    <p:extLst>
      <p:ext uri="{BB962C8B-B14F-4D97-AF65-F5344CB8AC3E}">
        <p14:creationId xmlns:p14="http://schemas.microsoft.com/office/powerpoint/2010/main" val="115373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2386" y="-24580"/>
            <a:ext cx="10323871" cy="6882580"/>
          </a:xfrm>
          <a:prstGeom prst="rect">
            <a:avLst/>
          </a:prstGeom>
        </p:spPr>
      </p:pic>
    </p:spTree>
    <p:extLst>
      <p:ext uri="{BB962C8B-B14F-4D97-AF65-F5344CB8AC3E}">
        <p14:creationId xmlns:p14="http://schemas.microsoft.com/office/powerpoint/2010/main" val="301310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3447"/>
            <a:ext cx="12168188" cy="6871447"/>
          </a:xfrm>
          <a:prstGeom prst="rect">
            <a:avLst/>
          </a:prstGeom>
        </p:spPr>
      </p:pic>
    </p:spTree>
    <p:extLst>
      <p:ext uri="{BB962C8B-B14F-4D97-AF65-F5344CB8AC3E}">
        <p14:creationId xmlns:p14="http://schemas.microsoft.com/office/powerpoint/2010/main" val="324915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3447"/>
            <a:ext cx="12192000" cy="6884894"/>
          </a:xfrm>
          <a:prstGeom prst="rect">
            <a:avLst/>
          </a:prstGeom>
        </p:spPr>
      </p:pic>
    </p:spTree>
    <p:extLst>
      <p:ext uri="{BB962C8B-B14F-4D97-AF65-F5344CB8AC3E}">
        <p14:creationId xmlns:p14="http://schemas.microsoft.com/office/powerpoint/2010/main" val="227280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3447"/>
            <a:ext cx="12192000" cy="6884894"/>
          </a:xfrm>
          <a:prstGeom prst="rect">
            <a:avLst/>
          </a:prstGeom>
        </p:spPr>
      </p:pic>
    </p:spTree>
    <p:extLst>
      <p:ext uri="{BB962C8B-B14F-4D97-AF65-F5344CB8AC3E}">
        <p14:creationId xmlns:p14="http://schemas.microsoft.com/office/powerpoint/2010/main" val="117632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BE" dirty="0" err="1" smtClean="0"/>
              <a:t>Kubernetes</a:t>
            </a:r>
            <a:endParaRPr lang="en-US" dirty="0"/>
          </a:p>
        </p:txBody>
      </p:sp>
      <p:sp>
        <p:nvSpPr>
          <p:cNvPr id="3" name="Subtitle 2"/>
          <p:cNvSpPr>
            <a:spLocks noGrp="1"/>
          </p:cNvSpPr>
          <p:nvPr>
            <p:ph type="subTitle" idx="1"/>
          </p:nvPr>
        </p:nvSpPr>
        <p:spPr/>
        <p:txBody>
          <a:bodyPr/>
          <a:lstStyle/>
          <a:p>
            <a:r>
              <a:rPr lang="fr-BE" dirty="0" smtClean="0"/>
              <a:t>Explication et utilisations</a:t>
            </a:r>
            <a:endParaRPr lang="en-US" dirty="0"/>
          </a:p>
        </p:txBody>
      </p:sp>
    </p:spTree>
    <p:extLst>
      <p:ext uri="{BB962C8B-B14F-4D97-AF65-F5344CB8AC3E}">
        <p14:creationId xmlns:p14="http://schemas.microsoft.com/office/powerpoint/2010/main" val="539370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838200" y="2538968"/>
            <a:ext cx="10515600" cy="2924651"/>
          </a:xfrm>
          <a:prstGeom prst="rect">
            <a:avLst/>
          </a:prstGeom>
        </p:spPr>
      </p:pic>
    </p:spTree>
    <p:extLst>
      <p:ext uri="{BB962C8B-B14F-4D97-AF65-F5344CB8AC3E}">
        <p14:creationId xmlns:p14="http://schemas.microsoft.com/office/powerpoint/2010/main" val="108137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3252" y="1"/>
            <a:ext cx="9774011" cy="6858000"/>
          </a:xfrm>
          <a:prstGeom prst="rect">
            <a:avLst/>
          </a:prstGeom>
        </p:spPr>
      </p:pic>
    </p:spTree>
    <p:extLst>
      <p:ext uri="{BB962C8B-B14F-4D97-AF65-F5344CB8AC3E}">
        <p14:creationId xmlns:p14="http://schemas.microsoft.com/office/powerpoint/2010/main" val="257384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482600"/>
            <a:ext cx="12160769" cy="5930900"/>
          </a:xfrm>
          <a:prstGeom prst="rect">
            <a:avLst/>
          </a:prstGeom>
        </p:spPr>
      </p:pic>
    </p:spTree>
    <p:extLst>
      <p:ext uri="{BB962C8B-B14F-4D97-AF65-F5344CB8AC3E}">
        <p14:creationId xmlns:p14="http://schemas.microsoft.com/office/powerpoint/2010/main" val="221666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5742"/>
            <a:ext cx="12192000" cy="5713292"/>
          </a:xfrm>
          <a:prstGeom prst="rect">
            <a:avLst/>
          </a:prstGeom>
        </p:spPr>
      </p:pic>
    </p:spTree>
    <p:extLst>
      <p:ext uri="{BB962C8B-B14F-4D97-AF65-F5344CB8AC3E}">
        <p14:creationId xmlns:p14="http://schemas.microsoft.com/office/powerpoint/2010/main" val="150380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457</Words>
  <Application>Microsoft Office PowerPoint</Application>
  <PresentationFormat>Widescreen</PresentationFormat>
  <Paragraphs>24</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Docker</vt:lpstr>
      <vt:lpstr>PowerPoint Presentation</vt:lpstr>
      <vt:lpstr>PowerPoint Presentation</vt:lpstr>
      <vt:lpstr>PowerPoint Presentation</vt:lpstr>
      <vt:lpstr>Kubernetes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Architecture DevOps complète, mise en pratique</dc:title>
  <dc:creator>manager</dc:creator>
  <cp:lastModifiedBy>manager</cp:lastModifiedBy>
  <cp:revision>23</cp:revision>
  <dcterms:created xsi:type="dcterms:W3CDTF">2024-01-12T13:18:07Z</dcterms:created>
  <dcterms:modified xsi:type="dcterms:W3CDTF">2024-01-17T13:59:43Z</dcterms:modified>
</cp:coreProperties>
</file>